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2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91FB533-3DF5-4CDA-A378-5054D23D6DF0}" type="datetimeFigureOut">
              <a:rPr lang="en-CA" smtClean="0"/>
              <a:pPr/>
              <a:t>28/11/2011</a:t>
            </a:fld>
            <a:endParaRPr lang="en-CA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CA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7DF9CE2-383B-46F1-BEF0-0D7ECC3BF862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91FB533-3DF5-4CDA-A378-5054D23D6DF0}" type="datetimeFigureOut">
              <a:rPr lang="en-CA" smtClean="0"/>
              <a:pPr/>
              <a:t>28/11/2011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DF9CE2-383B-46F1-BEF0-0D7ECC3BF862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91FB533-3DF5-4CDA-A378-5054D23D6DF0}" type="datetimeFigureOut">
              <a:rPr lang="en-CA" smtClean="0"/>
              <a:pPr/>
              <a:t>28/11/2011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DF9CE2-383B-46F1-BEF0-0D7ECC3BF862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91FB533-3DF5-4CDA-A378-5054D23D6DF0}" type="datetimeFigureOut">
              <a:rPr lang="en-CA" smtClean="0"/>
              <a:pPr/>
              <a:t>28/11/2011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DF9CE2-383B-46F1-BEF0-0D7ECC3BF862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91FB533-3DF5-4CDA-A378-5054D23D6DF0}" type="datetimeFigureOut">
              <a:rPr lang="en-CA" smtClean="0"/>
              <a:pPr/>
              <a:t>28/11/2011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DF9CE2-383B-46F1-BEF0-0D7ECC3BF862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91FB533-3DF5-4CDA-A378-5054D23D6DF0}" type="datetimeFigureOut">
              <a:rPr lang="en-CA" smtClean="0"/>
              <a:pPr/>
              <a:t>28/11/2011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DF9CE2-383B-46F1-BEF0-0D7ECC3BF862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91FB533-3DF5-4CDA-A378-5054D23D6DF0}" type="datetimeFigureOut">
              <a:rPr lang="en-CA" smtClean="0"/>
              <a:pPr/>
              <a:t>28/11/2011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DF9CE2-383B-46F1-BEF0-0D7ECC3BF862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91FB533-3DF5-4CDA-A378-5054D23D6DF0}" type="datetimeFigureOut">
              <a:rPr lang="en-CA" smtClean="0"/>
              <a:pPr/>
              <a:t>28/11/2011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DF9CE2-383B-46F1-BEF0-0D7ECC3BF862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91FB533-3DF5-4CDA-A378-5054D23D6DF0}" type="datetimeFigureOut">
              <a:rPr lang="en-CA" smtClean="0"/>
              <a:pPr/>
              <a:t>28/11/2011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DF9CE2-383B-46F1-BEF0-0D7ECC3BF862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191FB533-3DF5-4CDA-A378-5054D23D6DF0}" type="datetimeFigureOut">
              <a:rPr lang="en-CA" smtClean="0"/>
              <a:pPr/>
              <a:t>28/11/2011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DF9CE2-383B-46F1-BEF0-0D7ECC3BF862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91FB533-3DF5-4CDA-A378-5054D23D6DF0}" type="datetimeFigureOut">
              <a:rPr lang="en-CA" smtClean="0"/>
              <a:pPr/>
              <a:t>28/11/2011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E7DF9CE2-383B-46F1-BEF0-0D7ECC3BF862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191FB533-3DF5-4CDA-A378-5054D23D6DF0}" type="datetimeFigureOut">
              <a:rPr lang="en-CA" smtClean="0"/>
              <a:pPr/>
              <a:t>28/11/2011</a:t>
            </a:fld>
            <a:endParaRPr lang="en-CA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CA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E7DF9CE2-383B-46F1-BEF0-0D7ECC3BF862}" type="slidenum">
              <a:rPr lang="en-CA" smtClean="0"/>
              <a:pPr/>
              <a:t>‹#›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3528" y="1700808"/>
            <a:ext cx="8204448" cy="1829761"/>
          </a:xfrm>
        </p:spPr>
        <p:txBody>
          <a:bodyPr>
            <a:noAutofit/>
          </a:bodyPr>
          <a:lstStyle/>
          <a:p>
            <a:r>
              <a:rPr lang="en-CA" sz="6600" dirty="0" smtClean="0"/>
              <a:t>GORDON KORMAN</a:t>
            </a:r>
            <a:endParaRPr lang="en-CA" sz="6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dirty="0" smtClean="0"/>
              <a:t>An Introduction</a:t>
            </a:r>
            <a:endParaRPr lang="en-CA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1.bp.blogspot.com/_0ImxwFeY8rw/TFRRo9TffLI/AAAAAAAADB4/4KG4ShpvITo/s1600/gordonkormankeyno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5004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323528" y="188640"/>
            <a:ext cx="82621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Who is Gordon Korman?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8" name="Picture 4" descr="http://gordonkorman.com/GordonKormanColo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1052736"/>
            <a:ext cx="4392488" cy="54906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Gordon </a:t>
            </a:r>
            <a:r>
              <a:rPr lang="en-CA" dirty="0" err="1" smtClean="0"/>
              <a:t>Kroman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Was born in Montreal – lived here until he was seven years old.</a:t>
            </a:r>
          </a:p>
          <a:p>
            <a:r>
              <a:rPr lang="en-CA" dirty="0" smtClean="0"/>
              <a:t>Moved to </a:t>
            </a:r>
            <a:r>
              <a:rPr lang="en-CA" dirty="0" err="1" smtClean="0"/>
              <a:t>Thornhill</a:t>
            </a:r>
            <a:r>
              <a:rPr lang="en-CA" dirty="0" smtClean="0"/>
              <a:t>, Ontario</a:t>
            </a:r>
          </a:p>
          <a:p>
            <a:r>
              <a:rPr lang="en-CA" dirty="0" smtClean="0"/>
              <a:t>Then again when he went to University in New York.</a:t>
            </a:r>
          </a:p>
          <a:p>
            <a:r>
              <a:rPr lang="en-CA" dirty="0" smtClean="0"/>
              <a:t>He wrote his first book when he was twelve and in the 7</a:t>
            </a:r>
            <a:r>
              <a:rPr lang="en-CA" baseline="30000" dirty="0" smtClean="0"/>
              <a:t>th</a:t>
            </a:r>
            <a:r>
              <a:rPr lang="en-CA" dirty="0" smtClean="0"/>
              <a:t> grade – it was an English assignment.</a:t>
            </a:r>
          </a:p>
          <a:p>
            <a:r>
              <a:rPr lang="en-CA" dirty="0" smtClean="0"/>
              <a:t>It was called </a:t>
            </a:r>
            <a:r>
              <a:rPr lang="en-CA" i="1" dirty="0" smtClean="0"/>
              <a:t>This Can’t be Happening at MacDonald Hall</a:t>
            </a:r>
            <a:r>
              <a:rPr lang="en-CA" dirty="0" smtClean="0"/>
              <a:t>.</a:t>
            </a:r>
            <a:endParaRPr lang="en-CA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Other Books by Korman:</a:t>
            </a:r>
            <a:endParaRPr lang="en-CA" dirty="0"/>
          </a:p>
        </p:txBody>
      </p:sp>
      <p:pic>
        <p:nvPicPr>
          <p:cNvPr id="15362" name="Picture 2" descr="http://www.scholastic.ca/titles/losingjoesplace/images/titl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196752"/>
            <a:ext cx="3190875" cy="1971675"/>
          </a:xfrm>
          <a:prstGeom prst="rect">
            <a:avLst/>
          </a:prstGeom>
          <a:noFill/>
        </p:spPr>
      </p:pic>
      <p:pic>
        <p:nvPicPr>
          <p:cNvPr id="15364" name="Picture 4" descr="http://msbarsu20.pbworks.com/f/1252332814/Swindl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1124744"/>
            <a:ext cx="3743325" cy="5448300"/>
          </a:xfrm>
          <a:prstGeom prst="rect">
            <a:avLst/>
          </a:prstGeom>
          <a:noFill/>
        </p:spPr>
      </p:pic>
      <p:pic>
        <p:nvPicPr>
          <p:cNvPr id="15366" name="Picture 6" descr="http://gordonkorman.com/thiscan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27784" y="3284984"/>
            <a:ext cx="2232248" cy="3325119"/>
          </a:xfrm>
          <a:prstGeom prst="rect">
            <a:avLst/>
          </a:prstGeom>
          <a:noFill/>
        </p:spPr>
      </p:pic>
      <p:pic>
        <p:nvPicPr>
          <p:cNvPr id="15368" name="Picture 8" descr="http://www.scholastic.ca/titles/sonofthemob/images/cover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31640" y="1124744"/>
            <a:ext cx="3672408" cy="5567303"/>
          </a:xfrm>
          <a:prstGeom prst="rect">
            <a:avLst/>
          </a:prstGeom>
          <a:noFill/>
        </p:spPr>
      </p:pic>
      <p:pic>
        <p:nvPicPr>
          <p:cNvPr id="15370" name="Picture 10" descr="http://images.betterworldbooks.com/145/Titanic-Korman-Gordon-978145581496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48064" y="1052736"/>
            <a:ext cx="3839647" cy="55446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Let us begin…</a:t>
            </a:r>
            <a:endParaRPr lang="en-CA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32</TotalTime>
  <Words>82</Words>
  <Application>Microsoft Office PowerPoint</Application>
  <PresentationFormat>On-screen Show (4:3)</PresentationFormat>
  <Paragraphs>11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Concourse</vt:lpstr>
      <vt:lpstr>GORDON KORMAN</vt:lpstr>
      <vt:lpstr>Slide 2</vt:lpstr>
      <vt:lpstr>Gordon Kroman</vt:lpstr>
      <vt:lpstr>Other Books by Korman:</vt:lpstr>
      <vt:lpstr>Let us begin…</vt:lpstr>
    </vt:vector>
  </TitlesOfParts>
  <Company>CSEM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LMAC</dc:creator>
  <cp:lastModifiedBy>LMAC</cp:lastModifiedBy>
  <cp:revision>3</cp:revision>
  <dcterms:created xsi:type="dcterms:W3CDTF">2011-11-27T20:52:28Z</dcterms:created>
  <dcterms:modified xsi:type="dcterms:W3CDTF">2011-11-28T15:24:32Z</dcterms:modified>
</cp:coreProperties>
</file>